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-276" y="-90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</p:spTree>
    <p:extLst>
      <p:ext uri="{BB962C8B-B14F-4D97-AF65-F5344CB8AC3E}">
        <p14:creationId xmlns:p14="http://schemas.microsoft.com/office/powerpoint/2010/main" xmlns="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960</Words>
  <Application>Microsoft Office PowerPoint</Application>
  <PresentationFormat>Экран (16:9)</PresentationFormat>
  <Paragraphs>76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Школа</cp:lastModifiedBy>
  <cp:revision>66</cp:revision>
  <cp:lastPrinted>2017-03-23T17:46:05Z</cp:lastPrinted>
  <dcterms:created xsi:type="dcterms:W3CDTF">2015-01-29T07:54:40Z</dcterms:created>
  <dcterms:modified xsi:type="dcterms:W3CDTF">2018-12-11T14:12:30Z</dcterms:modified>
</cp:coreProperties>
</file>